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8" r:id="rId8"/>
    <p:sldId id="267" r:id="rId9"/>
    <p:sldId id="266" r:id="rId10"/>
    <p:sldId id="269" r:id="rId11"/>
    <p:sldId id="271" r:id="rId12"/>
    <p:sldId id="270" r:id="rId13"/>
    <p:sldId id="272" r:id="rId14"/>
    <p:sldId id="273" r:id="rId15"/>
    <p:sldId id="276" r:id="rId16"/>
    <p:sldId id="274" r:id="rId17"/>
    <p:sldId id="262" r:id="rId18"/>
    <p:sldId id="263" r:id="rId19"/>
    <p:sldId id="264" r:id="rId20"/>
    <p:sldId id="26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19A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8FDA-A117-41C5-A57E-2C295D83A505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909C7-624B-45B9-9C22-89E280DDC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8FDA-A117-41C5-A57E-2C295D83A505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909C7-624B-45B9-9C22-89E280DDC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8FDA-A117-41C5-A57E-2C295D83A505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909C7-624B-45B9-9C22-89E280DDC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8FDA-A117-41C5-A57E-2C295D83A505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909C7-624B-45B9-9C22-89E280DDC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8FDA-A117-41C5-A57E-2C295D83A505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909C7-624B-45B9-9C22-89E280DDC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8FDA-A117-41C5-A57E-2C295D83A505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909C7-624B-45B9-9C22-89E280DDC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8FDA-A117-41C5-A57E-2C295D83A505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909C7-624B-45B9-9C22-89E280DDC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8FDA-A117-41C5-A57E-2C295D83A505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909C7-624B-45B9-9C22-89E280DDC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8FDA-A117-41C5-A57E-2C295D83A505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909C7-624B-45B9-9C22-89E280DDC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8FDA-A117-41C5-A57E-2C295D83A505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909C7-624B-45B9-9C22-89E280DDC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8FDA-A117-41C5-A57E-2C295D83A505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909C7-624B-45B9-9C22-89E280DDC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18FDA-A117-41C5-A57E-2C295D83A505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909C7-624B-45B9-9C22-89E280DDC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5;&#1057;&#1048;&#1061;&#1054;&#1051;&#1054;&#1043;\&#1090;&#1088;&#1077;&#1085;&#1080;&#1085;&#1075;%20&#1085;&#1072;%20&#1089;&#1087;&#1083;&#1086;&#1095;&#1077;&#1085;&#1080;&#1077;\luke-juby-thinking-of-you-&#1084;&#1091;&#1079;&#1099;&#1082;&#1072;-&#1076;&#1083;&#1103;-&#1087;&#1088;&#1077;&#1079;&#1077;&#1085;&#1090;&#1072;&#1094;&#1080;&#1080;-&#1085;&#1072;-&#1087;&#1072;&#1084;&#1103;&#1090;&#1100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29.gif"/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12" Type="http://schemas.openxmlformats.org/officeDocument/2006/relationships/image" Target="../media/image2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gif"/><Relationship Id="rId11" Type="http://schemas.openxmlformats.org/officeDocument/2006/relationships/image" Target="../media/image27.gif"/><Relationship Id="rId5" Type="http://schemas.openxmlformats.org/officeDocument/2006/relationships/image" Target="../media/image21.gif"/><Relationship Id="rId10" Type="http://schemas.openxmlformats.org/officeDocument/2006/relationships/image" Target="../media/image26.gif"/><Relationship Id="rId4" Type="http://schemas.openxmlformats.org/officeDocument/2006/relationships/image" Target="../media/image20.gif"/><Relationship Id="rId9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5;&#1057;&#1048;&#1061;&#1054;&#1051;&#1054;&#1043;\&#1090;&#1088;&#1077;&#1085;&#1080;&#1085;&#1075;%20&#1085;&#1072;%20&#1089;&#1087;&#1083;&#1086;&#1095;&#1077;&#1085;&#1080;&#1077;\3.mp3" TargetMode="Externa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5;&#1057;&#1048;&#1061;&#1054;&#1051;&#1054;&#1043;\&#1090;&#1088;&#1077;&#1085;&#1080;&#1085;&#1075;%20&#1085;&#1072;%20&#1089;&#1087;&#1083;&#1086;&#1095;&#1077;&#1085;&#1080;&#1077;\richard-lacy-butterfly-effect-&#1092;&#1086;&#1085;&#1086;&#1074;&#1072;&#1103;-&#1084;&#1091;&#1079;&#1099;&#1082;&#1072;-&#1076;&#1083;&#1103;-&#1087;&#1088;&#1077;&#1079;&#1077;&#1085;&#1090;&#1072;&#1094;&#1080;&#1080;.mp3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dl27.photosklad.net/20121002/b45fbf257f7087b8ded6ad2bc3328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352928" cy="122413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детский сад с.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Грабово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437112"/>
            <a:ext cx="5360640" cy="622920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педагог-психолог Т.В. Панкова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2132856"/>
            <a:ext cx="8352928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Психологический тренинг на сплочение педагогического коллектива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Мы - одна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команда»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luke-juby-thinking-of-you-музыка-для-презентации-на-памят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7">
                <p:cTn id="7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dl27.photosklad.net/20121002/b45fbf257f7087b8ded6ad2bc3328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6" name="AutoShape 4" descr="http://www.evangelchristianschool.org/news/wp-content/uploads/2010/10/woman_paint_sunset_hg_clr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Sca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dl27.photosklad.net/20121002/b45fbf257f7087b8ded6ad2bc3328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6" name="AutoShape 4" descr="http://www.evangelchristianschool.org/news/wp-content/uploads/2010/10/woman_paint_sunset_hg_clr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Scan3.jpg"/>
          <p:cNvPicPr>
            <a:picLocks noChangeAspect="1"/>
          </p:cNvPicPr>
          <p:nvPr/>
        </p:nvPicPr>
        <p:blipFill>
          <a:blip r:embed="rId3" cstate="print">
            <a:lum bright="-20000"/>
          </a:blip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dl27.photosklad.net/20121002/b45fbf257f7087b8ded6ad2bc3328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6" name="AutoShape 4" descr="http://www.evangelchristianschool.org/news/wp-content/uploads/2010/10/woman_paint_sunset_hg_clr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Scan4.jpg"/>
          <p:cNvPicPr>
            <a:picLocks noChangeAspect="1"/>
          </p:cNvPicPr>
          <p:nvPr/>
        </p:nvPicPr>
        <p:blipFill>
          <a:blip r:embed="rId3" cstate="print">
            <a:lum bright="-20000"/>
          </a:blip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dl27.photosklad.net/20121002/b45fbf257f7087b8ded6ad2bc3328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6" name="AutoShape 4" descr="http://www.evangelchristianschool.org/news/wp-content/uploads/2010/10/woman_paint_sunset_hg_clr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Scan6.jpg"/>
          <p:cNvPicPr>
            <a:picLocks noChangeAspect="1"/>
          </p:cNvPicPr>
          <p:nvPr/>
        </p:nvPicPr>
        <p:blipFill>
          <a:blip r:embed="rId3" cstate="print">
            <a:lum bright="-20000"/>
          </a:blip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dl27.photosklad.net/20121002/b45fbf257f7087b8ded6ad2bc3328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6" name="AutoShape 4" descr="http://www.evangelchristianschool.org/news/wp-content/uploads/2010/10/woman_paint_sunset_hg_clr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Scan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dl27.photosklad.net/20121002/b45fbf257f7087b8ded6ad2bc3328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Scan8.jpg"/>
          <p:cNvPicPr>
            <a:picLocks noChangeAspect="1"/>
          </p:cNvPicPr>
          <p:nvPr/>
        </p:nvPicPr>
        <p:blipFill>
          <a:blip r:embed="rId3" cstate="print">
            <a:lum bright="-20000"/>
          </a:blip>
          <a:srcRect l="16138" t="6587" r="23225" b="28850"/>
          <a:stretch>
            <a:fillRect/>
          </a:stretch>
        </p:blipFill>
        <p:spPr>
          <a:xfrm>
            <a:off x="0" y="0"/>
            <a:ext cx="4968552" cy="3742546"/>
          </a:xfrm>
          <a:prstGeom prst="rect">
            <a:avLst/>
          </a:prstGeom>
        </p:spPr>
      </p:pic>
      <p:pic>
        <p:nvPicPr>
          <p:cNvPr id="5" name="Рисунок 4" descr="Scan9.jpg"/>
          <p:cNvPicPr>
            <a:picLocks noChangeAspect="1"/>
          </p:cNvPicPr>
          <p:nvPr/>
        </p:nvPicPr>
        <p:blipFill>
          <a:blip r:embed="rId4" cstate="print">
            <a:lum bright="-20000"/>
          </a:blip>
          <a:stretch>
            <a:fillRect/>
          </a:stretch>
        </p:blipFill>
        <p:spPr>
          <a:xfrm>
            <a:off x="3279097" y="2708920"/>
            <a:ext cx="5864903" cy="414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dl27.photosklad.net/20121002/b45fbf257f7087b8ded6ad2bc3328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Scan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dl27.photosklad.net/20121002/b45fbf257f7087b8ded6ad2bc3328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476672"/>
            <a:ext cx="8352928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4800" b="1" i="1" dirty="0">
                <a:solidFill>
                  <a:srgbClr val="2419AF"/>
                </a:solidFill>
                <a:latin typeface="Monotype Corsiva" pitchFamily="66" charset="0"/>
              </a:rPr>
              <a:t>Упражнение «Счёт до десяти»</a:t>
            </a:r>
            <a:endParaRPr lang="ru-RU" sz="4800" b="1" dirty="0">
              <a:solidFill>
                <a:srgbClr val="2419AF"/>
              </a:solidFill>
              <a:latin typeface="Monotype Corsiva" pitchFamily="66" charset="0"/>
            </a:endParaRPr>
          </a:p>
        </p:txBody>
      </p:sp>
      <p:sp>
        <p:nvSpPr>
          <p:cNvPr id="17410" name="AutoShape 2" descr="http://www.evangelchristianschool.org/news/wp-content/uploads/2010/10/woman_paint_sunset_hg_clr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://i53.fastpic.ru/big/2013/0329/23/3bd8d9e088b1e9a95c805ad740bd582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1971675" cy="1571626"/>
          </a:xfrm>
          <a:prstGeom prst="rect">
            <a:avLst/>
          </a:prstGeom>
          <a:noFill/>
        </p:spPr>
      </p:pic>
      <p:pic>
        <p:nvPicPr>
          <p:cNvPr id="17416" name="Picture 8" descr="http://i53.fastpic.ru/big/2013/0329/9d/4633a86fb265ae51a8b9373a69e6159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276872"/>
            <a:ext cx="1895475" cy="1609726"/>
          </a:xfrm>
          <a:prstGeom prst="rect">
            <a:avLst/>
          </a:prstGeom>
          <a:noFill/>
        </p:spPr>
      </p:pic>
      <p:pic>
        <p:nvPicPr>
          <p:cNvPr id="17420" name="Picture 12" descr="http://www.edu54.ru/sites/default/files/userfiles/image/walking_2_hc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2132856"/>
            <a:ext cx="1238558" cy="1725564"/>
          </a:xfrm>
          <a:prstGeom prst="rect">
            <a:avLst/>
          </a:prstGeom>
          <a:noFill/>
        </p:spPr>
      </p:pic>
      <p:pic>
        <p:nvPicPr>
          <p:cNvPr id="17422" name="Picture 14" descr="http://justclickit.ru/flash/alfa/alfa%20(7229)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1628800"/>
            <a:ext cx="1043141" cy="1152128"/>
          </a:xfrm>
          <a:prstGeom prst="rect">
            <a:avLst/>
          </a:prstGeom>
          <a:noFill/>
        </p:spPr>
      </p:pic>
      <p:pic>
        <p:nvPicPr>
          <p:cNvPr id="17424" name="Picture 16" descr="http://justclickit.ru/flash/alfa/alfa%20(6224)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1340768"/>
            <a:ext cx="1656184" cy="1656184"/>
          </a:xfrm>
          <a:prstGeom prst="rect">
            <a:avLst/>
          </a:prstGeom>
          <a:noFill/>
        </p:spPr>
      </p:pic>
      <p:pic>
        <p:nvPicPr>
          <p:cNvPr id="17426" name="Picture 18" descr="http://justclickit.ru/flash/alfa/alfa%20(6628)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3933056"/>
            <a:ext cx="1777975" cy="1440160"/>
          </a:xfrm>
          <a:prstGeom prst="rect">
            <a:avLst/>
          </a:prstGeom>
          <a:noFill/>
        </p:spPr>
      </p:pic>
      <p:pic>
        <p:nvPicPr>
          <p:cNvPr id="17428" name="Picture 20" descr="http://justclickit.ru/flash/alfa/alfa%20(3074)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696" y="4869160"/>
            <a:ext cx="1656184" cy="1656184"/>
          </a:xfrm>
          <a:prstGeom prst="rect">
            <a:avLst/>
          </a:prstGeom>
          <a:noFill/>
        </p:spPr>
      </p:pic>
      <p:pic>
        <p:nvPicPr>
          <p:cNvPr id="17434" name="Picture 26" descr="http://www.playcast.ru/uploads/2017/08/26/23297021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896" y="3861048"/>
            <a:ext cx="1584175" cy="1584176"/>
          </a:xfrm>
          <a:prstGeom prst="rect">
            <a:avLst/>
          </a:prstGeom>
          <a:noFill/>
        </p:spPr>
      </p:pic>
      <p:pic>
        <p:nvPicPr>
          <p:cNvPr id="17436" name="Picture 28" descr="http://priroda.inc.ru/animation/zifri/150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8064" y="4221088"/>
            <a:ext cx="1872208" cy="1872208"/>
          </a:xfrm>
          <a:prstGeom prst="rect">
            <a:avLst/>
          </a:prstGeom>
          <a:noFill/>
        </p:spPr>
      </p:pic>
      <p:pic>
        <p:nvPicPr>
          <p:cNvPr id="20" name="Рисунок 19" descr="alfa (329)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948264" y="4005064"/>
            <a:ext cx="1190625" cy="1190625"/>
          </a:xfrm>
          <a:prstGeom prst="rect">
            <a:avLst/>
          </a:prstGeom>
        </p:spPr>
      </p:pic>
      <p:pic>
        <p:nvPicPr>
          <p:cNvPr id="21" name="Рисунок 20" descr="alfa (7616)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596336" y="3933056"/>
            <a:ext cx="1190625" cy="1190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dl27.photosklad.net/20121002/b45fbf257f7087b8ded6ad2bc3328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476672"/>
            <a:ext cx="8352928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4800" b="1" i="1" dirty="0">
                <a:solidFill>
                  <a:srgbClr val="2419AF"/>
                </a:solidFill>
                <a:latin typeface="Monotype Corsiva" pitchFamily="66" charset="0"/>
              </a:rPr>
              <a:t>Упражнение «Кто быстрее?»</a:t>
            </a:r>
            <a:endParaRPr lang="ru-RU" sz="4800" dirty="0">
              <a:solidFill>
                <a:srgbClr val="2419AF"/>
              </a:solidFill>
              <a:latin typeface="Monotype Corsiva" pitchFamily="66" charset="0"/>
            </a:endParaRPr>
          </a:p>
        </p:txBody>
      </p:sp>
      <p:sp>
        <p:nvSpPr>
          <p:cNvPr id="18436" name="AutoShape 4" descr="http://www.evangelchristianschool.org/news/wp-content/uploads/2010/10/woman_paint_sunset_hg_clr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67544" y="1700808"/>
            <a:ext cx="2592288" cy="2232248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796136" y="1700808"/>
            <a:ext cx="2520280" cy="244827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4149080"/>
            <a:ext cx="2376264" cy="23042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6456" y="6309320"/>
            <a:ext cx="296416" cy="296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dl27.photosklad.net/20121002/b45fbf257f7087b8ded6ad2bc3328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476672"/>
            <a:ext cx="8352928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4800" b="1" i="1" dirty="0">
                <a:solidFill>
                  <a:srgbClr val="2419AF"/>
                </a:solidFill>
                <a:latin typeface="Monotype Corsiva" pitchFamily="66" charset="0"/>
              </a:rPr>
              <a:t>Упражнение «Подарок»</a:t>
            </a:r>
            <a:endParaRPr lang="ru-RU" sz="4800" dirty="0">
              <a:solidFill>
                <a:srgbClr val="2419AF"/>
              </a:solidFill>
              <a:latin typeface="Monotype Corsiva" pitchFamily="66" charset="0"/>
            </a:endParaRPr>
          </a:p>
        </p:txBody>
      </p:sp>
      <p:sp>
        <p:nvSpPr>
          <p:cNvPr id="18436" name="AutoShape 4" descr="http://www.evangelchristianschool.org/news/wp-content/uploads/2010/10/woman_paint_sunset_hg_clr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2" name="Picture 2" descr="http://www.playcast.ru/uploads/2016/01/23/169472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268760"/>
            <a:ext cx="4286250" cy="5362576"/>
          </a:xfrm>
          <a:prstGeom prst="rect">
            <a:avLst/>
          </a:prstGeom>
          <a:noFill/>
        </p:spPr>
      </p:pic>
      <p:pic>
        <p:nvPicPr>
          <p:cNvPr id="11" name="richard-lacy-butterfly-effect-фоновая-музыка-для-презентац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0444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dl27.photosklad.net/20121002/b45fbf257f7087b8ded6ad2bc3328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8208912" cy="1728192"/>
          </a:xfrm>
        </p:spPr>
        <p:txBody>
          <a:bodyPr>
            <a:normAutofit/>
          </a:bodyPr>
          <a:lstStyle/>
          <a:p>
            <a:r>
              <a:rPr lang="ru-RU" sz="2700" i="1" dirty="0" smtClean="0">
                <a:solidFill>
                  <a:srgbClr val="2419AF"/>
                </a:solidFill>
                <a:latin typeface="Times New Roman" pitchFamily="18" charset="0"/>
                <a:cs typeface="Times New Roman" pitchFamily="18" charset="0"/>
              </a:rPr>
              <a:t>«…держитесь вместе, и любые испытания вам не страшны. А поодиночке вас легко сломать как эти прутья…»</a:t>
            </a:r>
            <a:r>
              <a:rPr lang="ru-RU" sz="2000" dirty="0" smtClean="0">
                <a:solidFill>
                  <a:srgbClr val="2419AF"/>
                </a:solidFill>
              </a:rPr>
              <a:t/>
            </a:r>
            <a:br>
              <a:rPr lang="ru-RU" sz="2000" dirty="0" smtClean="0">
                <a:solidFill>
                  <a:srgbClr val="2419AF"/>
                </a:solidFill>
              </a:rPr>
            </a:br>
            <a:endParaRPr lang="ru-RU" sz="2000" dirty="0">
              <a:solidFill>
                <a:srgbClr val="2419AF"/>
              </a:solidFill>
            </a:endParaRPr>
          </a:p>
        </p:txBody>
      </p:sp>
      <p:pic>
        <p:nvPicPr>
          <p:cNvPr id="3074" name="Picture 2" descr="http://fanread.ru/store/book/pictures/4/?src=12503196&amp;i=36&amp;ext=jpg"/>
          <p:cNvPicPr>
            <a:picLocks noChangeAspect="1" noChangeArrowheads="1"/>
          </p:cNvPicPr>
          <p:nvPr/>
        </p:nvPicPr>
        <p:blipFill>
          <a:blip r:embed="rId3" cstate="print"/>
          <a:srcRect l="8636" r="7880"/>
          <a:stretch>
            <a:fillRect/>
          </a:stretch>
        </p:blipFill>
        <p:spPr bwMode="auto">
          <a:xfrm>
            <a:off x="395536" y="2420888"/>
            <a:ext cx="8352928" cy="4005064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95536" y="260648"/>
            <a:ext cx="83529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0" i="1" u="none" strike="noStrike" kern="1200" cap="none" spc="0" normalizeH="0" baseline="0" noProof="0" dirty="0" smtClean="0">
                <a:ln>
                  <a:noFill/>
                </a:ln>
                <a:solidFill>
                  <a:srgbClr val="2419AF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ПРИТЧА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dl27.photosklad.net/20121002/b45fbf257f7087b8ded6ad2bc3328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836712"/>
            <a:ext cx="8352928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4800" b="1" dirty="0" smtClean="0">
                <a:solidFill>
                  <a:srgbClr val="2419AF"/>
                </a:solidFill>
                <a:latin typeface="Monotype Corsiva" pitchFamily="66" charset="0"/>
                <a:cs typeface="Times New Roman" pitchFamily="18" charset="0"/>
              </a:rPr>
              <a:t>СПАСИБО ЗА ВНИМАНИЕ</a:t>
            </a: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rgbClr val="2419AF"/>
              </a:solidFill>
              <a:effectLst/>
              <a:uLnTx/>
              <a:uFillTx/>
              <a:latin typeface="Monotype Corsiva" pitchFamily="66" charset="0"/>
              <a:ea typeface="+mj-ea"/>
              <a:cs typeface="Times New Roman" pitchFamily="18" charset="0"/>
            </a:endParaRPr>
          </a:p>
        </p:txBody>
      </p:sp>
      <p:pic>
        <p:nvPicPr>
          <p:cNvPr id="19462" name="Picture 6" descr="http://daru-vam-otkritku.ru/wp-content/uploads/2015/02/0_7a35a_541de944_X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708920"/>
            <a:ext cx="7500827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dl27.photosklad.net/20121002/b45fbf257f7087b8ded6ad2bc3328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332656"/>
            <a:ext cx="8352928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4800" b="1" dirty="0">
                <a:solidFill>
                  <a:srgbClr val="2419AF"/>
                </a:solidFill>
                <a:latin typeface="Monotype Corsiva" pitchFamily="66" charset="0"/>
                <a:cs typeface="Times New Roman" pitchFamily="18" charset="0"/>
              </a:rPr>
              <a:t>Т</a:t>
            </a:r>
            <a:r>
              <a:rPr lang="ru-RU" sz="4800" b="1" dirty="0" smtClean="0">
                <a:solidFill>
                  <a:srgbClr val="2419AF"/>
                </a:solidFill>
                <a:latin typeface="Monotype Corsiva" pitchFamily="66" charset="0"/>
                <a:cs typeface="Times New Roman" pitchFamily="18" charset="0"/>
              </a:rPr>
              <a:t>ренинг </a:t>
            </a:r>
            <a:r>
              <a:rPr lang="ru-RU" sz="4800" b="1" dirty="0">
                <a:solidFill>
                  <a:srgbClr val="2419AF"/>
                </a:solidFill>
                <a:latin typeface="Monotype Corsiva" pitchFamily="66" charset="0"/>
                <a:cs typeface="Times New Roman" pitchFamily="18" charset="0"/>
              </a:rPr>
              <a:t>на </a:t>
            </a:r>
            <a:r>
              <a:rPr lang="ru-RU" sz="4800" b="1" dirty="0" smtClean="0">
                <a:solidFill>
                  <a:srgbClr val="2419AF"/>
                </a:solidFill>
                <a:latin typeface="Monotype Corsiva" pitchFamily="66" charset="0"/>
                <a:cs typeface="Times New Roman" pitchFamily="18" charset="0"/>
              </a:rPr>
              <a:t>сплочение</a:t>
            </a:r>
          </a:p>
          <a:p>
            <a:pPr lvl="0" algn="ctr">
              <a:spcBef>
                <a:spcPct val="0"/>
              </a:spcBef>
            </a:pPr>
            <a:r>
              <a:rPr lang="ru-RU" sz="4800" b="1" dirty="0" smtClean="0">
                <a:solidFill>
                  <a:srgbClr val="2419AF"/>
                </a:solidFill>
                <a:latin typeface="Monotype Corsiva" pitchFamily="66" charset="0"/>
                <a:cs typeface="Times New Roman" pitchFamily="18" charset="0"/>
              </a:rPr>
              <a:t>«</a:t>
            </a:r>
            <a:r>
              <a:rPr lang="ru-RU" sz="4800" b="1" dirty="0">
                <a:solidFill>
                  <a:srgbClr val="2419AF"/>
                </a:solidFill>
                <a:latin typeface="Monotype Corsiva" pitchFamily="66" charset="0"/>
                <a:cs typeface="Times New Roman" pitchFamily="18" charset="0"/>
              </a:rPr>
              <a:t>Мы - одна </a:t>
            </a:r>
            <a:r>
              <a:rPr lang="ru-RU" sz="4800" b="1" dirty="0" smtClean="0">
                <a:solidFill>
                  <a:srgbClr val="2419AF"/>
                </a:solidFill>
                <a:latin typeface="Monotype Corsiva" pitchFamily="66" charset="0"/>
                <a:cs typeface="Times New Roman" pitchFamily="18" charset="0"/>
              </a:rPr>
              <a:t>команда»</a:t>
            </a: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rgbClr val="2419AF"/>
              </a:solidFill>
              <a:effectLst/>
              <a:uLnTx/>
              <a:uFillTx/>
              <a:latin typeface="Monotype Corsiva" pitchFamily="66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 descr="http://tk-perekrestok.ru/wp-content/uploads/2014/11/splocheni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060848"/>
            <a:ext cx="6513615" cy="4299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dl27.photosklad.net/20121002/b45fbf257f7087b8ded6ad2bc3328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476672"/>
            <a:ext cx="8352928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4800" b="1" i="1" dirty="0" smtClean="0">
                <a:solidFill>
                  <a:srgbClr val="2419AF"/>
                </a:solidFill>
                <a:latin typeface="Monotype Corsiva" pitchFamily="66" charset="0"/>
              </a:rPr>
              <a:t>Упражнение  «Комплимент»</a:t>
            </a:r>
            <a:endParaRPr lang="ru-RU" sz="4800" dirty="0">
              <a:solidFill>
                <a:srgbClr val="2419AF"/>
              </a:solidFill>
              <a:latin typeface="Monotype Corsiva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15616" y="2458101"/>
            <a:ext cx="7200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«Давайте восклицать, друг другом восхищаться,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Высокопарных слов не стоит опасаться.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Давайте говорить друг другу комплименты,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Ведь это все любви счастливые моменты!»</a:t>
            </a:r>
            <a:r>
              <a:rPr lang="ru-RU" sz="2800" dirty="0"/>
              <a:t> </a:t>
            </a:r>
            <a:endParaRPr lang="ru-RU" sz="2800" dirty="0" smtClean="0"/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Monotype Corsiva" pitchFamily="66" charset="0"/>
              </a:rPr>
              <a:t>Б</a:t>
            </a:r>
            <a:r>
              <a:rPr lang="ru-RU" sz="2800" dirty="0">
                <a:latin typeface="Monotype Corsiva" pitchFamily="66" charset="0"/>
              </a:rPr>
              <a:t>. </a:t>
            </a:r>
            <a:r>
              <a:rPr lang="ru-RU" sz="2800" dirty="0" smtClean="0">
                <a:latin typeface="Monotype Corsiva" pitchFamily="66" charset="0"/>
              </a:rPr>
              <a:t>Окуджава</a:t>
            </a:r>
            <a:endParaRPr lang="ru-RU" sz="2800" dirty="0"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027" name="Picture 3" descr="http://kartinki-cvetov.ru/animaciya/animaciya27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509119"/>
            <a:ext cx="4464496" cy="2133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dl27.photosklad.net/20121002/b45fbf257f7087b8ded6ad2bc3328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476672"/>
            <a:ext cx="8352928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4800" b="1" i="1" dirty="0">
                <a:solidFill>
                  <a:srgbClr val="2419AF"/>
                </a:solidFill>
                <a:latin typeface="Monotype Corsiva" pitchFamily="66" charset="0"/>
              </a:rPr>
              <a:t>Упражнение «Узнай по рисунку»</a:t>
            </a:r>
            <a:endParaRPr lang="ru-RU" sz="4800" dirty="0">
              <a:solidFill>
                <a:srgbClr val="2419AF"/>
              </a:solidFill>
              <a:latin typeface="Monotype Corsiva" pitchFamily="66" charset="0"/>
            </a:endParaRPr>
          </a:p>
        </p:txBody>
      </p:sp>
      <p:sp>
        <p:nvSpPr>
          <p:cNvPr id="18436" name="AutoShape 4" descr="http://www.evangelchristianschool.org/news/wp-content/uploads/2010/10/woman_paint_sunset_hg_clr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woman_paint_sunset_hg_cl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700808"/>
            <a:ext cx="3816424" cy="4403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dl27.photosklad.net/20121002/b45fbf257f7087b8ded6ad2bc3328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6" name="AutoShape 4" descr="http://www.evangelchristianschool.org/news/wp-content/uploads/2010/10/woman_paint_sunset_hg_clr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K:\тренинг на сплочение\2018-01-31\Сканировать1.JPG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tretch>
            <a:fillRect/>
          </a:stretch>
        </p:blipFill>
        <p:spPr bwMode="auto">
          <a:xfrm>
            <a:off x="0" y="189122"/>
            <a:ext cx="9144000" cy="6466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dl27.photosklad.net/20121002/b45fbf257f7087b8ded6ad2bc3328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6" name="AutoShape 4" descr="http://www.evangelchristianschool.org/news/wp-content/uploads/2010/10/woman_paint_sunset_hg_clr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K:\тренинг на сплочение\2018-01-31\Сканировать1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88640"/>
            <a:ext cx="9144000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dl27.photosklad.net/20121002/b45fbf257f7087b8ded6ad2bc3328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6" name="AutoShape 4" descr="http://www.evangelchristianschool.org/news/wp-content/uploads/2010/10/woman_paint_sunset_hg_clr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Scan.jpg"/>
          <p:cNvPicPr>
            <a:picLocks noChangeAspect="1"/>
          </p:cNvPicPr>
          <p:nvPr/>
        </p:nvPicPr>
        <p:blipFill>
          <a:blip r:embed="rId3" cstate="print">
            <a:lum bright="-20000"/>
          </a:blip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dl27.photosklad.net/20121002/b45fbf257f7087b8ded6ad2bc3328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6" name="AutoShape 4" descr="http://www.evangelchristianschool.org/news/wp-content/uploads/2010/10/woman_paint_sunset_hg_clr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Scan1.jpg"/>
          <p:cNvPicPr>
            <a:picLocks noChangeAspect="1"/>
          </p:cNvPicPr>
          <p:nvPr/>
        </p:nvPicPr>
        <p:blipFill>
          <a:blip r:embed="rId3" cstate="print">
            <a:lum bright="-20000"/>
          </a:blip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111</Words>
  <Application>Microsoft Office PowerPoint</Application>
  <PresentationFormat>Экран (4:3)</PresentationFormat>
  <Paragraphs>19</Paragraphs>
  <Slides>20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Муниципальное бюджетное дошкольное образовательное учреждение  детский сад с. Грабово </vt:lpstr>
      <vt:lpstr>«…держитесь вместе, и любые испытания вам не страшны. А поодиночке вас легко сломать как эти прутья…»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детский сад с. Грабово</dc:title>
  <dc:creator>Ярославчик</dc:creator>
  <cp:lastModifiedBy>Ярославчик</cp:lastModifiedBy>
  <cp:revision>23</cp:revision>
  <dcterms:created xsi:type="dcterms:W3CDTF">2018-01-31T03:42:59Z</dcterms:created>
  <dcterms:modified xsi:type="dcterms:W3CDTF">2018-02-06T09:29:30Z</dcterms:modified>
</cp:coreProperties>
</file>